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71" r:id="rId4"/>
    <p:sldId id="272" r:id="rId5"/>
    <p:sldId id="273" r:id="rId6"/>
    <p:sldId id="274" r:id="rId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D7C"/>
    <a:srgbClr val="BAAAE8"/>
    <a:srgbClr val="241F33"/>
    <a:srgbClr val="312A44"/>
    <a:srgbClr val="7563A1"/>
    <a:srgbClr val="332C47"/>
    <a:srgbClr val="BC91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2" autoAdjust="0"/>
    <p:restoredTop sz="96881" autoAdjust="0"/>
  </p:normalViewPr>
  <p:slideViewPr>
    <p:cSldViewPr>
      <p:cViewPr varScale="1">
        <p:scale>
          <a:sx n="60" d="100"/>
          <a:sy n="60" d="100"/>
        </p:scale>
        <p:origin x="-91" y="-504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63-49E8-BDD5-1AD9945A32E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663-49E8-BDD5-1AD9945A32E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663-49E8-BDD5-1AD9945A32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85634432"/>
        <c:axId val="85648512"/>
      </c:barChart>
      <c:catAx>
        <c:axId val="85634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648512"/>
        <c:crosses val="autoZero"/>
        <c:auto val="1"/>
        <c:lblAlgn val="ctr"/>
        <c:lblOffset val="100"/>
        <c:noMultiLvlLbl val="0"/>
      </c:catAx>
      <c:valAx>
        <c:axId val="8564851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85634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119837-5B71-4D44-BB01-DB0B084933C8}" type="doc">
      <dgm:prSet loTypeId="urn:microsoft.com/office/officeart/2005/8/layout/venn1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77D14C5-CED9-4CFC-B338-DFB0C8090B9F}">
      <dgm:prSet phldrT="[Text]"/>
      <dgm:spPr>
        <a:gradFill rotWithShape="0">
          <a:gsLst>
            <a:gs pos="0">
              <a:srgbClr val="BC912E"/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</a:gradFill>
      </dgm:spPr>
      <dgm:t>
        <a:bodyPr/>
        <a:lstStyle/>
        <a:p>
          <a:r>
            <a:rPr lang="en-US"/>
            <a:t>Group A</a:t>
          </a:r>
          <a:endParaRPr lang="en-US" dirty="0"/>
        </a:p>
      </dgm:t>
    </dgm:pt>
    <dgm:pt modelId="{92DFCBC7-BC14-4697-8ECD-BF0D5B1EDA3B}" type="parTrans" cxnId="{7D461F02-AB37-447A-AC6B-D31C4D2EC6A9}">
      <dgm:prSet/>
      <dgm:spPr/>
      <dgm:t>
        <a:bodyPr/>
        <a:lstStyle/>
        <a:p>
          <a:endParaRPr lang="en-US"/>
        </a:p>
      </dgm:t>
    </dgm:pt>
    <dgm:pt modelId="{87E3C0DB-7BEE-424E-8E11-B838D238D595}" type="sibTrans" cxnId="{7D461F02-AB37-447A-AC6B-D31C4D2EC6A9}">
      <dgm:prSet/>
      <dgm:spPr/>
      <dgm:t>
        <a:bodyPr/>
        <a:lstStyle/>
        <a:p>
          <a:endParaRPr lang="en-US"/>
        </a:p>
      </dgm:t>
    </dgm:pt>
    <dgm:pt modelId="{3C67E77D-62FA-499D-B5E6-E79A091C5267}">
      <dgm:prSet phldrT="[Text]"/>
      <dgm:spPr>
        <a:gradFill rotWithShape="0">
          <a:gsLst>
            <a:gs pos="0">
              <a:schemeClr val="accent5">
                <a:lumMod val="40000"/>
                <a:lumOff val="6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</a:gradFill>
      </dgm:spPr>
      <dgm:t>
        <a:bodyPr/>
        <a:lstStyle/>
        <a:p>
          <a:r>
            <a:rPr lang="en-US" dirty="0"/>
            <a:t>Group B</a:t>
          </a:r>
        </a:p>
      </dgm:t>
    </dgm:pt>
    <dgm:pt modelId="{5337D229-E330-4525-B0FA-14EC5A80604A}" type="parTrans" cxnId="{32AA6160-4426-4C4D-93AE-E2F474E37AD9}">
      <dgm:prSet/>
      <dgm:spPr/>
      <dgm:t>
        <a:bodyPr/>
        <a:lstStyle/>
        <a:p>
          <a:endParaRPr lang="en-US"/>
        </a:p>
      </dgm:t>
    </dgm:pt>
    <dgm:pt modelId="{C056AC5D-B04E-4376-A1CB-3EAB7BE5AF5B}" type="sibTrans" cxnId="{32AA6160-4426-4C4D-93AE-E2F474E37AD9}">
      <dgm:prSet/>
      <dgm:spPr/>
      <dgm:t>
        <a:bodyPr/>
        <a:lstStyle/>
        <a:p>
          <a:endParaRPr lang="en-US"/>
        </a:p>
      </dgm:t>
    </dgm:pt>
    <dgm:pt modelId="{CC6B7442-0B72-4EF2-9F13-1325B51AFF9F}">
      <dgm:prSet phldrT="[Text]"/>
      <dgm:spPr/>
      <dgm:t>
        <a:bodyPr/>
        <a:lstStyle/>
        <a:p>
          <a:r>
            <a:rPr lang="en-US" dirty="0"/>
            <a:t>Group C</a:t>
          </a:r>
        </a:p>
      </dgm:t>
    </dgm:pt>
    <dgm:pt modelId="{E3D139E0-5DC2-4F8E-9F8F-B3F0EBCD4689}" type="parTrans" cxnId="{102D6D4D-90C9-40F4-A001-35DCC329B127}">
      <dgm:prSet/>
      <dgm:spPr/>
      <dgm:t>
        <a:bodyPr/>
        <a:lstStyle/>
        <a:p>
          <a:endParaRPr lang="en-US"/>
        </a:p>
      </dgm:t>
    </dgm:pt>
    <dgm:pt modelId="{FF80E1BA-0D6F-4EE8-9640-892A5897DBCD}" type="sibTrans" cxnId="{102D6D4D-90C9-40F4-A001-35DCC329B127}">
      <dgm:prSet/>
      <dgm:spPr/>
      <dgm:t>
        <a:bodyPr/>
        <a:lstStyle/>
        <a:p>
          <a:endParaRPr lang="en-US"/>
        </a:p>
      </dgm:t>
    </dgm:pt>
    <dgm:pt modelId="{E16D65B4-494C-45C0-82F5-A63E581063CB}" type="pres">
      <dgm:prSet presAssocID="{90119837-5B71-4D44-BB01-DB0B084933C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12B315-EA92-4E8C-914E-FCF8B923D9BA}" type="pres">
      <dgm:prSet presAssocID="{477D14C5-CED9-4CFC-B338-DFB0C8090B9F}" presName="circ1" presStyleLbl="vennNode1" presStyleIdx="0" presStyleCnt="3"/>
      <dgm:spPr/>
      <dgm:t>
        <a:bodyPr/>
        <a:lstStyle/>
        <a:p>
          <a:endParaRPr lang="en-US"/>
        </a:p>
      </dgm:t>
    </dgm:pt>
    <dgm:pt modelId="{1114C5CF-9DB7-4B7A-9D02-B353869E5D38}" type="pres">
      <dgm:prSet presAssocID="{477D14C5-CED9-4CFC-B338-DFB0C8090B9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69E5A2-93C2-49EF-825C-26E5802651A1}" type="pres">
      <dgm:prSet presAssocID="{3C67E77D-62FA-499D-B5E6-E79A091C5267}" presName="circ2" presStyleLbl="vennNode1" presStyleIdx="1" presStyleCnt="3"/>
      <dgm:spPr/>
      <dgm:t>
        <a:bodyPr/>
        <a:lstStyle/>
        <a:p>
          <a:endParaRPr lang="en-US"/>
        </a:p>
      </dgm:t>
    </dgm:pt>
    <dgm:pt modelId="{EB02C228-AFBE-4EA8-ADAD-5E115CB980C7}" type="pres">
      <dgm:prSet presAssocID="{3C67E77D-62FA-499D-B5E6-E79A091C526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11D8EC-23D3-4EEE-B141-81E29A0B04B6}" type="pres">
      <dgm:prSet presAssocID="{CC6B7442-0B72-4EF2-9F13-1325B51AFF9F}" presName="circ3" presStyleLbl="vennNode1" presStyleIdx="2" presStyleCnt="3"/>
      <dgm:spPr/>
      <dgm:t>
        <a:bodyPr/>
        <a:lstStyle/>
        <a:p>
          <a:endParaRPr lang="en-US"/>
        </a:p>
      </dgm:t>
    </dgm:pt>
    <dgm:pt modelId="{99560A19-63A4-4F58-BF54-93D1A84B1A1C}" type="pres">
      <dgm:prSet presAssocID="{CC6B7442-0B72-4EF2-9F13-1325B51AFF9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14FB70-092A-47FB-83E3-C595090DBA48}" type="presOf" srcId="{477D14C5-CED9-4CFC-B338-DFB0C8090B9F}" destId="{1114C5CF-9DB7-4B7A-9D02-B353869E5D38}" srcOrd="1" destOrd="0" presId="urn:microsoft.com/office/officeart/2005/8/layout/venn1"/>
    <dgm:cxn modelId="{54CA38E1-8678-4786-A265-770FD25C3115}" type="presOf" srcId="{CC6B7442-0B72-4EF2-9F13-1325B51AFF9F}" destId="{99560A19-63A4-4F58-BF54-93D1A84B1A1C}" srcOrd="1" destOrd="0" presId="urn:microsoft.com/office/officeart/2005/8/layout/venn1"/>
    <dgm:cxn modelId="{7D461F02-AB37-447A-AC6B-D31C4D2EC6A9}" srcId="{90119837-5B71-4D44-BB01-DB0B084933C8}" destId="{477D14C5-CED9-4CFC-B338-DFB0C8090B9F}" srcOrd="0" destOrd="0" parTransId="{92DFCBC7-BC14-4697-8ECD-BF0D5B1EDA3B}" sibTransId="{87E3C0DB-7BEE-424E-8E11-B838D238D595}"/>
    <dgm:cxn modelId="{98BEF9E1-8D57-4A22-93E0-87299CF8A4AD}" type="presOf" srcId="{CC6B7442-0B72-4EF2-9F13-1325B51AFF9F}" destId="{2B11D8EC-23D3-4EEE-B141-81E29A0B04B6}" srcOrd="0" destOrd="0" presId="urn:microsoft.com/office/officeart/2005/8/layout/venn1"/>
    <dgm:cxn modelId="{25C8D00E-7E96-4A36-A375-D219ADDEF7E1}" type="presOf" srcId="{90119837-5B71-4D44-BB01-DB0B084933C8}" destId="{E16D65B4-494C-45C0-82F5-A63E581063CB}" srcOrd="0" destOrd="0" presId="urn:microsoft.com/office/officeart/2005/8/layout/venn1"/>
    <dgm:cxn modelId="{6A7A996A-CD4C-4228-8B30-C5D8E8EDF64D}" type="presOf" srcId="{3C67E77D-62FA-499D-B5E6-E79A091C5267}" destId="{EB02C228-AFBE-4EA8-ADAD-5E115CB980C7}" srcOrd="1" destOrd="0" presId="urn:microsoft.com/office/officeart/2005/8/layout/venn1"/>
    <dgm:cxn modelId="{32AA6160-4426-4C4D-93AE-E2F474E37AD9}" srcId="{90119837-5B71-4D44-BB01-DB0B084933C8}" destId="{3C67E77D-62FA-499D-B5E6-E79A091C5267}" srcOrd="1" destOrd="0" parTransId="{5337D229-E330-4525-B0FA-14EC5A80604A}" sibTransId="{C056AC5D-B04E-4376-A1CB-3EAB7BE5AF5B}"/>
    <dgm:cxn modelId="{102D6D4D-90C9-40F4-A001-35DCC329B127}" srcId="{90119837-5B71-4D44-BB01-DB0B084933C8}" destId="{CC6B7442-0B72-4EF2-9F13-1325B51AFF9F}" srcOrd="2" destOrd="0" parTransId="{E3D139E0-5DC2-4F8E-9F8F-B3F0EBCD4689}" sibTransId="{FF80E1BA-0D6F-4EE8-9640-892A5897DBCD}"/>
    <dgm:cxn modelId="{72EC0D90-B3C0-40C5-979A-2051A1711AC2}" type="presOf" srcId="{477D14C5-CED9-4CFC-B338-DFB0C8090B9F}" destId="{7A12B315-EA92-4E8C-914E-FCF8B923D9BA}" srcOrd="0" destOrd="0" presId="urn:microsoft.com/office/officeart/2005/8/layout/venn1"/>
    <dgm:cxn modelId="{2F29C697-80C6-4535-BD23-A3D8AD090463}" type="presOf" srcId="{3C67E77D-62FA-499D-B5E6-E79A091C5267}" destId="{3469E5A2-93C2-49EF-825C-26E5802651A1}" srcOrd="0" destOrd="0" presId="urn:microsoft.com/office/officeart/2005/8/layout/venn1"/>
    <dgm:cxn modelId="{44472F79-9B0F-4D76-8B36-0088629008C0}" type="presParOf" srcId="{E16D65B4-494C-45C0-82F5-A63E581063CB}" destId="{7A12B315-EA92-4E8C-914E-FCF8B923D9BA}" srcOrd="0" destOrd="0" presId="urn:microsoft.com/office/officeart/2005/8/layout/venn1"/>
    <dgm:cxn modelId="{EED42847-ACC7-4B5B-B7A1-8F60C94743CB}" type="presParOf" srcId="{E16D65B4-494C-45C0-82F5-A63E581063CB}" destId="{1114C5CF-9DB7-4B7A-9D02-B353869E5D38}" srcOrd="1" destOrd="0" presId="urn:microsoft.com/office/officeart/2005/8/layout/venn1"/>
    <dgm:cxn modelId="{EA084191-AAFD-4120-8E5D-065F61D9C184}" type="presParOf" srcId="{E16D65B4-494C-45C0-82F5-A63E581063CB}" destId="{3469E5A2-93C2-49EF-825C-26E5802651A1}" srcOrd="2" destOrd="0" presId="urn:microsoft.com/office/officeart/2005/8/layout/venn1"/>
    <dgm:cxn modelId="{497995D6-2D56-4D4A-9810-B2A982093C33}" type="presParOf" srcId="{E16D65B4-494C-45C0-82F5-A63E581063CB}" destId="{EB02C228-AFBE-4EA8-ADAD-5E115CB980C7}" srcOrd="3" destOrd="0" presId="urn:microsoft.com/office/officeart/2005/8/layout/venn1"/>
    <dgm:cxn modelId="{B89A92EA-5677-4AE6-8638-A1DFDAED14CE}" type="presParOf" srcId="{E16D65B4-494C-45C0-82F5-A63E581063CB}" destId="{2B11D8EC-23D3-4EEE-B141-81E29A0B04B6}" srcOrd="4" destOrd="0" presId="urn:microsoft.com/office/officeart/2005/8/layout/venn1"/>
    <dgm:cxn modelId="{33E257C4-E013-433E-855E-23803CD553AD}" type="presParOf" srcId="{E16D65B4-494C-45C0-82F5-A63E581063CB}" destId="{99560A19-63A4-4F58-BF54-93D1A84B1A1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12B315-EA92-4E8C-914E-FCF8B923D9BA}">
      <dsp:nvSpPr>
        <dsp:cNvPr id="0" name=""/>
        <dsp:cNvSpPr/>
      </dsp:nvSpPr>
      <dsp:spPr>
        <a:xfrm>
          <a:off x="929639" y="53339"/>
          <a:ext cx="2560320" cy="2560320"/>
        </a:xfrm>
        <a:prstGeom prst="ellipse">
          <a:avLst/>
        </a:prstGeom>
        <a:gradFill rotWithShape="0">
          <a:gsLst>
            <a:gs pos="0">
              <a:srgbClr val="BC912E"/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/>
            <a:t>Group A</a:t>
          </a:r>
          <a:endParaRPr lang="en-US" sz="4100" kern="1200" dirty="0"/>
        </a:p>
      </dsp:txBody>
      <dsp:txXfrm>
        <a:off x="1271015" y="501395"/>
        <a:ext cx="1877568" cy="1152144"/>
      </dsp:txXfrm>
    </dsp:sp>
    <dsp:sp modelId="{3469E5A2-93C2-49EF-825C-26E5802651A1}">
      <dsp:nvSpPr>
        <dsp:cNvPr id="0" name=""/>
        <dsp:cNvSpPr/>
      </dsp:nvSpPr>
      <dsp:spPr>
        <a:xfrm>
          <a:off x="1853488" y="1653539"/>
          <a:ext cx="2560320" cy="2560320"/>
        </a:xfrm>
        <a:prstGeom prst="ellipse">
          <a:avLst/>
        </a:prstGeom>
        <a:gradFill rotWithShape="0">
          <a:gsLst>
            <a:gs pos="0">
              <a:schemeClr val="accent5">
                <a:lumMod val="40000"/>
                <a:lumOff val="6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4140000" scaled="1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/>
            <a:t>Group B</a:t>
          </a:r>
        </a:p>
      </dsp:txBody>
      <dsp:txXfrm>
        <a:off x="2636519" y="2314955"/>
        <a:ext cx="1536192" cy="1408176"/>
      </dsp:txXfrm>
    </dsp:sp>
    <dsp:sp modelId="{2B11D8EC-23D3-4EEE-B141-81E29A0B04B6}">
      <dsp:nvSpPr>
        <dsp:cNvPr id="0" name=""/>
        <dsp:cNvSpPr/>
      </dsp:nvSpPr>
      <dsp:spPr>
        <a:xfrm>
          <a:off x="5791" y="1653539"/>
          <a:ext cx="2560320" cy="256032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/>
            <a:t>Group C</a:t>
          </a:r>
        </a:p>
      </dsp:txBody>
      <dsp:txXfrm>
        <a:off x="246887" y="2314955"/>
        <a:ext cx="1536192" cy="1408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82589-CB2F-4003-801D-095B67490E73}" type="datetimeFigureOut">
              <a:rPr lang="en-US"/>
              <a:t>1/4/2017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4844B-5D5D-4D8E-9E71-6B297DF4019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8986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D4DBF-746C-4C25-853D-8A1CBE8404F4}" type="datetimeFigureOut">
              <a:rPr lang="en-US"/>
              <a:t>1/4/2017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0FDE7-FE71-46E3-9512-437B13AD5F4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6979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4813" y="4876800"/>
            <a:ext cx="7162799" cy="990600"/>
          </a:xfrm>
          <a:prstGeom prst="rect">
            <a:avLst/>
          </a:prstGeom>
        </p:spPr>
        <p:txBody>
          <a:bodyPr lIns="91440">
            <a:normAutofit/>
          </a:bodyPr>
          <a:lstStyle>
            <a:lvl1pPr marL="0" indent="0" algn="l">
              <a:spcBef>
                <a:spcPts val="0"/>
              </a:spcBef>
              <a:buNone/>
              <a:defRPr sz="2000" cap="all" spc="250" baseline="0">
                <a:solidFill>
                  <a:srgbClr val="BC912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8870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484812" y="0"/>
            <a:ext cx="6704012" cy="6858000"/>
          </a:xfrm>
          <a:prstGeom prst="rect">
            <a:avLst/>
          </a:prstGeom>
          <a:solidFill>
            <a:srgbClr val="BC912E">
              <a:alpha val="7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3" y="685800"/>
            <a:ext cx="4267200" cy="3886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3618" y="228600"/>
            <a:ext cx="5486400" cy="5486400"/>
          </a:xfrm>
          <a:prstGeom prst="rect">
            <a:avLst/>
          </a:prstGeom>
          <a:solidFill>
            <a:schemeClr val="tx2">
              <a:lumMod val="10000"/>
            </a:schemeClr>
          </a:solidFill>
          <a:ln w="50800">
            <a:solidFill>
              <a:schemeClr val="tx1"/>
            </a:solidFill>
            <a:miter lim="800000"/>
          </a:ln>
          <a:effectLst>
            <a:outerShdw blurRad="19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13" y="4724400"/>
            <a:ext cx="4267200" cy="1447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/>
              <a:t>1/4/2017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953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6012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3814" y="1828800"/>
            <a:ext cx="9601200" cy="4343400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BC912E"/>
              </a:buClr>
              <a:defRPr/>
            </a:lvl1pPr>
            <a:lvl2pPr>
              <a:buClr>
                <a:srgbClr val="BC912E"/>
              </a:buClr>
              <a:defRPr/>
            </a:lvl2pPr>
            <a:lvl3pPr>
              <a:buClr>
                <a:srgbClr val="BC912E"/>
              </a:buClr>
              <a:defRPr/>
            </a:lvl3pPr>
            <a:lvl4pPr>
              <a:buClr>
                <a:srgbClr val="BC912E"/>
              </a:buClr>
              <a:defRPr/>
            </a:lvl4pPr>
            <a:lvl5pPr>
              <a:buClr>
                <a:srgbClr val="BC912E"/>
              </a:buCl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/>
              <a:t>1/4/2017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89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75812" y="685801"/>
            <a:ext cx="1219201" cy="54864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3813" y="685800"/>
            <a:ext cx="8153399" cy="5486400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BC912E"/>
              </a:buClr>
              <a:defRPr/>
            </a:lvl1pPr>
            <a:lvl2pPr>
              <a:buClr>
                <a:srgbClr val="BC912E"/>
              </a:buClr>
              <a:defRPr/>
            </a:lvl2pPr>
            <a:lvl3pPr>
              <a:buClr>
                <a:srgbClr val="BC912E"/>
              </a:buClr>
              <a:defRPr/>
            </a:lvl3pPr>
            <a:lvl4pPr>
              <a:buClr>
                <a:srgbClr val="BC912E"/>
              </a:buClr>
              <a:defRPr/>
            </a:lvl4pPr>
            <a:lvl5pPr>
              <a:buClr>
                <a:srgbClr val="BC912E"/>
              </a:buCl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/>
              <a:t>1/4/2017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2720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6012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4" y="1828800"/>
            <a:ext cx="9601200" cy="4343400"/>
          </a:xfrm>
          <a:prstGeom prst="rect">
            <a:avLst/>
          </a:prstGeom>
        </p:spPr>
        <p:txBody>
          <a:bodyPr/>
          <a:lstStyle>
            <a:lvl1pPr>
              <a:buClr>
                <a:srgbClr val="BC912E"/>
              </a:buClr>
              <a:defRPr/>
            </a:lvl1pPr>
            <a:lvl2pPr>
              <a:buClr>
                <a:srgbClr val="BC912E"/>
              </a:buClr>
              <a:defRPr/>
            </a:lvl2pPr>
            <a:lvl3pPr>
              <a:buClr>
                <a:srgbClr val="BC912E"/>
              </a:buClr>
              <a:defRPr/>
            </a:lvl3pPr>
            <a:lvl4pPr>
              <a:buClr>
                <a:srgbClr val="BC912E"/>
              </a:buClr>
              <a:defRPr/>
            </a:lvl4pPr>
            <a:lvl5pPr>
              <a:buClr>
                <a:srgbClr val="BC912E"/>
              </a:buCl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/>
              <a:t>1/4/2017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008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3429000"/>
            <a:ext cx="9601201" cy="22860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685800"/>
            <a:ext cx="7543800" cy="1066800"/>
          </a:xfrm>
          <a:prstGeom prst="rect">
            <a:avLst/>
          </a:prstGeom>
        </p:spPr>
        <p:txBody>
          <a:bodyPr lIns="91440" anchor="t"/>
          <a:lstStyle>
            <a:lvl1pPr marL="0" indent="0">
              <a:spcBef>
                <a:spcPts val="0"/>
              </a:spcBef>
              <a:buNone/>
              <a:defRPr sz="2000" cap="all" spc="250" baseline="0">
                <a:solidFill>
                  <a:srgbClr val="BC912E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/>
              <a:t>1/4/2017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788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6012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3813" y="1828800"/>
            <a:ext cx="4648199" cy="4343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2" y="1828801"/>
            <a:ext cx="4648202" cy="4343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/>
              <a:t>1/4/2017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387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6012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1676400"/>
            <a:ext cx="4646376" cy="7620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813" y="2438400"/>
            <a:ext cx="4648199" cy="3733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6812" y="1676400"/>
            <a:ext cx="4648201" cy="7620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6812" y="2438400"/>
            <a:ext cx="4648201" cy="3733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/>
              <a:t>1/4/2017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5692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6012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/>
              <a:t>1/4/2017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2131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/>
              <a:t>1/4/2017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6631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08012" y="0"/>
            <a:ext cx="4883563" cy="6858000"/>
          </a:xfrm>
          <a:prstGeom prst="rect">
            <a:avLst/>
          </a:prstGeom>
          <a:solidFill>
            <a:srgbClr val="BC91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685800"/>
            <a:ext cx="3581400" cy="3886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3" y="685800"/>
            <a:ext cx="5484970" cy="5486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3" y="4724400"/>
            <a:ext cx="3581400" cy="14017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/>
              <a:t>1/4/2017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957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31812" y="0"/>
            <a:ext cx="4700684" cy="6858000"/>
          </a:xfrm>
          <a:prstGeom prst="rect">
            <a:avLst/>
          </a:prstGeom>
          <a:solidFill>
            <a:srgbClr val="BC912E">
              <a:alpha val="7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685800"/>
            <a:ext cx="3581400" cy="3886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4413" y="685800"/>
            <a:ext cx="5486400" cy="5486400"/>
          </a:xfrm>
          <a:prstGeom prst="rect">
            <a:avLst/>
          </a:prstGeom>
          <a:solidFill>
            <a:schemeClr val="tx2">
              <a:lumMod val="10000"/>
            </a:schemeClr>
          </a:solidFill>
          <a:ln w="50800">
            <a:solidFill>
              <a:schemeClr val="tx1"/>
            </a:solidFill>
            <a:miter lim="800000"/>
          </a:ln>
          <a:effectLst>
            <a:outerShdw blurRad="19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3" y="4724400"/>
            <a:ext cx="3581400" cy="14017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C1F7-A9E9-4D8B-8C97-C74523B2CF2A}" type="datetimeFigureOut">
              <a:rPr lang="en-US"/>
              <a:t>1/4/2017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42E4-2CCF-42F6-9D92-ED56803513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93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1D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rgbClr val="312A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9412" y="6400801"/>
            <a:ext cx="13200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DC1F7-A9E9-4D8B-8C97-C74523B2CF2A}" type="datetimeFigureOut">
              <a:rPr lang="en-US"/>
              <a:pPr/>
              <a:t>1/4/2017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38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75812" y="6400801"/>
            <a:ext cx="12192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542E4-2CCF-42F6-9D92-ED568035133D}" type="slidenum">
              <a:rPr/>
              <a:pPr/>
              <a:t>‹#›</a:t>
            </a:fld>
            <a:endParaRPr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314" y="5800728"/>
            <a:ext cx="2057400" cy="838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12" y="6002090"/>
            <a:ext cx="2539795" cy="617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2099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2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6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Font typeface="Century" pitchFamily="18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indent="-22860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25880" indent="-22860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91640" indent="-22860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spcBef>
          <a:spcPts val="6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23160" indent="-22860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28600" algn="l" defTabSz="914400" rtl="0" eaLnBrk="1" latinLnBrk="0" hangingPunct="1">
        <a:spcBef>
          <a:spcPts val="6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54680" indent="-22860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2514600"/>
            <a:ext cx="7162799" cy="990600"/>
          </a:xfrm>
        </p:spPr>
        <p:txBody>
          <a:bodyPr>
            <a:normAutofit/>
          </a:bodyPr>
          <a:lstStyle/>
          <a:p>
            <a:r>
              <a:rPr lang="en-US" dirty="0"/>
              <a:t>Subtitle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674812" y="1524000"/>
            <a:ext cx="8839201" cy="32004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Title Layout</a:t>
            </a:r>
          </a:p>
        </p:txBody>
      </p:sp>
    </p:spTree>
    <p:extLst>
      <p:ext uri="{BB962C8B-B14F-4D97-AF65-F5344CB8AC3E}">
        <p14:creationId xmlns:p14="http://schemas.microsoft.com/office/powerpoint/2010/main" val="360082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and Content Layout with List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Add your first bullet point here</a:t>
            </a:r>
          </a:p>
          <a:p>
            <a:r>
              <a:rPr lang="en-US"/>
              <a:t>Add your second bullet point here</a:t>
            </a:r>
          </a:p>
          <a:p>
            <a:r>
              <a:rPr lang="en-US"/>
              <a:t>Add your third bullet point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79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and Content Layout with Chart</a:t>
            </a:r>
          </a:p>
        </p:txBody>
      </p:sp>
      <p:graphicFrame>
        <p:nvGraphicFramePr>
          <p:cNvPr id="7" name="Content Placeholder 6" descr="100% Stacked Column chart" title="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277417"/>
              </p:ext>
            </p:extLst>
          </p:nvPr>
        </p:nvGraphicFramePr>
        <p:xfrm>
          <a:off x="1293813" y="1828800"/>
          <a:ext cx="9601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009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Content Layout with Table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First bullet point here</a:t>
            </a:r>
          </a:p>
          <a:p>
            <a:r>
              <a:rPr lang="en-US" dirty="0"/>
              <a:t>Second bullet point here</a:t>
            </a:r>
          </a:p>
          <a:p>
            <a:r>
              <a:rPr lang="en-US" dirty="0"/>
              <a:t>Third bullet point here</a:t>
            </a:r>
          </a:p>
        </p:txBody>
      </p:sp>
      <p:graphicFrame>
        <p:nvGraphicFramePr>
          <p:cNvPr id="6" name="Content Placeholder 5" descr="Sample table with 3 columns, 4 rows" title="Table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44541052"/>
              </p:ext>
            </p:extLst>
          </p:nvPr>
        </p:nvGraphicFramePr>
        <p:xfrm>
          <a:off x="6246813" y="1828800"/>
          <a:ext cx="4648200" cy="2057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49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/>
                        <a:t>Class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/>
                        <a:t>Class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/>
                        <a:t>Class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18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Content Layout with SmartArt</a:t>
            </a:r>
          </a:p>
        </p:txBody>
      </p:sp>
      <p:graphicFrame>
        <p:nvGraphicFramePr>
          <p:cNvPr id="4" name="Content Placeholder 3" descr="Basic Venn" title="SmartArt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93611588"/>
              </p:ext>
            </p:extLst>
          </p:nvPr>
        </p:nvGraphicFramePr>
        <p:xfrm>
          <a:off x="1522413" y="1905000"/>
          <a:ext cx="44196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First bullet point here</a:t>
            </a:r>
          </a:p>
          <a:p>
            <a:r>
              <a:rPr lang="en-US" dirty="0"/>
              <a:t>Second bullet point here</a:t>
            </a:r>
          </a:p>
          <a:p>
            <a:r>
              <a:rPr lang="en-US" dirty="0"/>
              <a:t>Third bullet point here</a:t>
            </a:r>
          </a:p>
        </p:txBody>
      </p:sp>
    </p:spTree>
    <p:extLst>
      <p:ext uri="{BB962C8B-B14F-4D97-AF65-F5344CB8AC3E}">
        <p14:creationId xmlns:p14="http://schemas.microsoft.com/office/powerpoint/2010/main" val="116993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oodgrain 16x9">
  <a:themeElements>
    <a:clrScheme name="Woodgrain_16x9">
      <a:dk1>
        <a:sysClr val="windowText" lastClr="000000"/>
      </a:dk1>
      <a:lt1>
        <a:sysClr val="window" lastClr="FFFFFF"/>
      </a:lt1>
      <a:dk2>
        <a:srgbClr val="90B365"/>
      </a:dk2>
      <a:lt2>
        <a:srgbClr val="EEECE1"/>
      </a:lt2>
      <a:accent1>
        <a:srgbClr val="4283D2"/>
      </a:accent1>
      <a:accent2>
        <a:srgbClr val="6E9D35"/>
      </a:accent2>
      <a:accent3>
        <a:srgbClr val="DE6742"/>
      </a:accent3>
      <a:accent4>
        <a:srgbClr val="8F73DF"/>
      </a:accent4>
      <a:accent5>
        <a:srgbClr val="CB991B"/>
      </a:accent5>
      <a:accent6>
        <a:srgbClr val="7F7F7F"/>
      </a:accent6>
      <a:hlink>
        <a:srgbClr val="90B365"/>
      </a:hlink>
      <a:folHlink>
        <a:srgbClr val="7F7F7F"/>
      </a:folHlink>
    </a:clrScheme>
    <a:fontScheme name="Century">
      <a:majorFont>
        <a:latin typeface="Century"/>
        <a:ea typeface=""/>
        <a:cs typeface=""/>
      </a:majorFont>
      <a:minorFont>
        <a:latin typeface="Century"/>
        <a:ea typeface=""/>
        <a:cs typeface="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Woodgrain_16x9">
      <a:dk1>
        <a:sysClr val="windowText" lastClr="000000"/>
      </a:dk1>
      <a:lt1>
        <a:sysClr val="window" lastClr="FFFFFF"/>
      </a:lt1>
      <a:dk2>
        <a:srgbClr val="90B365"/>
      </a:dk2>
      <a:lt2>
        <a:srgbClr val="EEECE1"/>
      </a:lt2>
      <a:accent1>
        <a:srgbClr val="4283D2"/>
      </a:accent1>
      <a:accent2>
        <a:srgbClr val="6E9D35"/>
      </a:accent2>
      <a:accent3>
        <a:srgbClr val="DE6742"/>
      </a:accent3>
      <a:accent4>
        <a:srgbClr val="8F73DF"/>
      </a:accent4>
      <a:accent5>
        <a:srgbClr val="CB991B"/>
      </a:accent5>
      <a:accent6>
        <a:srgbClr val="7F7F7F"/>
      </a:accent6>
      <a:hlink>
        <a:srgbClr val="90B365"/>
      </a:hlink>
      <a:folHlink>
        <a:srgbClr val="7F7F7F"/>
      </a:folHlink>
    </a:clrScheme>
    <a:fontScheme name="Century">
      <a:majorFont>
        <a:latin typeface="Century"/>
        <a:ea typeface=""/>
        <a:cs typeface=""/>
      </a:majorFont>
      <a:minorFont>
        <a:latin typeface="Century"/>
        <a:ea typeface=""/>
        <a:cs typeface="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Woodgrain_16x9">
      <a:dk1>
        <a:sysClr val="windowText" lastClr="000000"/>
      </a:dk1>
      <a:lt1>
        <a:sysClr val="window" lastClr="FFFFFF"/>
      </a:lt1>
      <a:dk2>
        <a:srgbClr val="90B365"/>
      </a:dk2>
      <a:lt2>
        <a:srgbClr val="EEECE1"/>
      </a:lt2>
      <a:accent1>
        <a:srgbClr val="4283D2"/>
      </a:accent1>
      <a:accent2>
        <a:srgbClr val="6E9D35"/>
      </a:accent2>
      <a:accent3>
        <a:srgbClr val="DE6742"/>
      </a:accent3>
      <a:accent4>
        <a:srgbClr val="8F73DF"/>
      </a:accent4>
      <a:accent5>
        <a:srgbClr val="CB991B"/>
      </a:accent5>
      <a:accent6>
        <a:srgbClr val="7F7F7F"/>
      </a:accent6>
      <a:hlink>
        <a:srgbClr val="90B365"/>
      </a:hlink>
      <a:folHlink>
        <a:srgbClr val="7F7F7F"/>
      </a:folHlink>
    </a:clrScheme>
    <a:fontScheme name="Century">
      <a:majorFont>
        <a:latin typeface="Century"/>
        <a:ea typeface=""/>
        <a:cs typeface=""/>
      </a:majorFont>
      <a:minorFont>
        <a:latin typeface="Century"/>
        <a:ea typeface=""/>
        <a:cs typeface="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C20563B-C646-42AF-9D0D-76DF086793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Woodgrain nature presentation (widescreen)</Template>
  <TotalTime>0</TotalTime>
  <Words>89</Words>
  <Application>Microsoft Office PowerPoint</Application>
  <PresentationFormat>Custom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Woodgrain 16x9</vt:lpstr>
      <vt:lpstr>Title Layout</vt:lpstr>
      <vt:lpstr>Title and Content Layout with List</vt:lpstr>
      <vt:lpstr>Title and Content Layout with Chart</vt:lpstr>
      <vt:lpstr>Two Content Layout with Table</vt:lpstr>
      <vt:lpstr>Two Content Layout with SmartArt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2015-07-02T14:57:01Z</dcterms:created>
  <dcterms:modified xsi:type="dcterms:W3CDTF">2017-01-04T14:29:46Z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TC028011159991</vt:lpwstr>
  </property>
</Properties>
</file>